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3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43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4" y="96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43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Sheet2!$K$22:$K$25</c:f>
              <c:strCache>
                <c:ptCount val="4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  <c:pt idx="3">
                  <c:v>LEVEL4</c:v>
                </c:pt>
              </c:strCache>
            </c:strRef>
          </c:cat>
          <c:val>
            <c:numRef>
              <c:f>Sheet2!$J$22:$J$25</c:f>
              <c:numCache>
                <c:formatCode>General</c:formatCode>
                <c:ptCount val="4"/>
                <c:pt idx="0">
                  <c:v>34.5</c:v>
                </c:pt>
                <c:pt idx="1">
                  <c:v>40.299999999999997</c:v>
                </c:pt>
                <c:pt idx="2">
                  <c:v>43.4</c:v>
                </c:pt>
                <c:pt idx="3">
                  <c:v>47.2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27-4719-BC67-B01FD05EA7C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1230719"/>
        <c:axId val="271234879"/>
      </c:lineChart>
      <c:catAx>
        <c:axId val="271230719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4879"/>
        <c:crosses val="autoZero"/>
        <c:auto val="1"/>
        <c:lblAlgn val="ctr"/>
        <c:lblOffset val="100"/>
        <c:noMultiLvlLbl val="0"/>
      </c:catAx>
      <c:valAx>
        <c:axId val="271234879"/>
        <c:scaling>
          <c:orientation val="minMax"/>
          <c:max val="50"/>
          <c:min val="28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TEMPERTATURE(</a:t>
                </a:r>
                <a:r>
                  <a:rPr lang="ko-KR" altLang="en-US"/>
                  <a:t>℃</a:t>
                </a:r>
                <a:r>
                  <a:rPr lang="en-US" altLang="ko-KR"/>
                  <a:t>)</a:t>
                </a:r>
                <a:endParaRPr lang="ko-KR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123071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19014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SD0104A2</a:t>
            </a:r>
          </a:p>
          <a:p>
            <a:r>
              <a:rPr lang="en-US" altLang="ko-KR" sz="2000" dirty="0">
                <a:solidFill>
                  <a:srgbClr val="000000"/>
                </a:solidFill>
              </a:rPr>
              <a:t>SBMGD26NNNN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24V,60W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/>
              <a:t>Fabric (</a:t>
            </a:r>
            <a:r>
              <a:rPr lang="en-US" altLang="ko-KR" sz="1200" dirty="0" smtClean="0"/>
              <a:t>microfiber)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/>
              <a:t>4</a:t>
            </a:r>
            <a:r>
              <a:rPr lang="en-US" altLang="ko-KR" sz="1200" dirty="0" smtClean="0"/>
              <a:t>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4775" y="2559110"/>
            <a:ext cx="4535907" cy="239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69323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SD0104A2/ SBMGD26NNNN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434314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77935"/>
              </p:ext>
            </p:extLst>
          </p:nvPr>
        </p:nvGraphicFramePr>
        <p:xfrm>
          <a:off x="417384" y="1519187"/>
          <a:ext cx="5993923" cy="5292587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SD0104A2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SBMGD26NNNN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043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dirty="0" smtClean="0"/>
                        <a:t>microfiber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, 1.1t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1050mm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700mm X 15mm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93mm X 30mm X 12mm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Adapter: 50mm X 120mm X 35mm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Strap: 14mm X 250mm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473g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57g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Adapter: 271g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Strap: 00g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24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60W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0.137W/cm2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(33℃)  2 (39℃)  3 (43℃)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(45</a:t>
                      </a:r>
                      <a:r>
                        <a:rPr lang="ko-KR" alt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℃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12Hour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851461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84185"/>
              </p:ext>
            </p:extLst>
          </p:nvPr>
        </p:nvGraphicFramePr>
        <p:xfrm>
          <a:off x="417385" y="7846259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31" y="3065280"/>
            <a:ext cx="5972236" cy="709122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707873" y="2789424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>
                <a:latin typeface="+mj-ea"/>
              </a:rPr>
              <a:t>LEVEL1</a:t>
            </a:r>
            <a:endParaRPr lang="ko-KR" altLang="en-US" b="1" dirty="0"/>
          </a:p>
        </p:txBody>
      </p:sp>
      <p:sp>
        <p:nvSpPr>
          <p:cNvPr id="51" name="직사각형 50"/>
          <p:cNvSpPr/>
          <p:nvPr/>
        </p:nvSpPr>
        <p:spPr>
          <a:xfrm>
            <a:off x="2268925" y="2792328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LEVEL2</a:t>
            </a:r>
            <a:endParaRPr lang="ko-KR" altLang="en-US" b="1" dirty="0"/>
          </a:p>
        </p:txBody>
      </p:sp>
      <p:sp>
        <p:nvSpPr>
          <p:cNvPr id="52" name="직사각형 51"/>
          <p:cNvSpPr/>
          <p:nvPr/>
        </p:nvSpPr>
        <p:spPr>
          <a:xfrm>
            <a:off x="3819675" y="2781878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LEVEL3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20052" y="1098688"/>
            <a:ext cx="258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5349704" y="2798949"/>
            <a:ext cx="5277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b="1" dirty="0" smtClean="0">
                <a:latin typeface="+mj-ea"/>
              </a:rPr>
              <a:t>LEVEL4</a:t>
            </a:r>
            <a:endParaRPr lang="ko-KR" altLang="en-US" b="1" dirty="0"/>
          </a:p>
        </p:txBody>
      </p:sp>
      <p:sp>
        <p:nvSpPr>
          <p:cNvPr id="54" name="직사각형 53"/>
          <p:cNvSpPr/>
          <p:nvPr/>
        </p:nvSpPr>
        <p:spPr>
          <a:xfrm>
            <a:off x="1071768" y="3368891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33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619039" y="3400641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39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4124188" y="3387940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43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642037" y="3381590"/>
            <a:ext cx="355190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45</a:t>
            </a:r>
            <a:r>
              <a:rPr lang="ko-KR" altLang="en-US" sz="600" b="1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℃</a:t>
            </a:r>
            <a:endParaRPr lang="en-US" altLang="ko-KR" sz="600" b="1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1963" y="2686050"/>
            <a:ext cx="5915025" cy="117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  <p:graphicFrame>
        <p:nvGraphicFramePr>
          <p:cNvPr id="25" name="차트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318900"/>
              </p:ext>
            </p:extLst>
          </p:nvPr>
        </p:nvGraphicFramePr>
        <p:xfrm>
          <a:off x="404813" y="4989513"/>
          <a:ext cx="5934075" cy="28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4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grpSp>
        <p:nvGrpSpPr>
          <p:cNvPr id="15" name="그룹 14"/>
          <p:cNvGrpSpPr>
            <a:grpSpLocks noChangeAspect="1"/>
          </p:cNvGrpSpPr>
          <p:nvPr/>
        </p:nvGrpSpPr>
        <p:grpSpPr>
          <a:xfrm>
            <a:off x="895934" y="6107897"/>
            <a:ext cx="5029620" cy="2170204"/>
            <a:chOff x="816812" y="4969163"/>
            <a:chExt cx="5532582" cy="2387224"/>
          </a:xfrm>
        </p:grpSpPr>
        <p:sp>
          <p:nvSpPr>
            <p:cNvPr id="21" name="직사각형 20"/>
            <p:cNvSpPr/>
            <p:nvPr/>
          </p:nvSpPr>
          <p:spPr>
            <a:xfrm>
              <a:off x="816812" y="4969163"/>
              <a:ext cx="2309091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241358" y="4969163"/>
              <a:ext cx="3108036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085" y="6175369"/>
            <a:ext cx="2722643" cy="194705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402" y="1477436"/>
            <a:ext cx="4124615" cy="24526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32" y="3651379"/>
            <a:ext cx="3861445" cy="204508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262" y="6343580"/>
            <a:ext cx="1760276" cy="164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96402"/>
              </p:ext>
            </p:extLst>
          </p:nvPr>
        </p:nvGraphicFramePr>
        <p:xfrm>
          <a:off x="407349" y="3412646"/>
          <a:ext cx="6044286" cy="292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51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63854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705128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604375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 smtClean="0">
                          <a:effectLst/>
                        </a:rPr>
                        <a:t>30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 smtClean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SBMGD26NNNN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538" y="1625620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  <p:grpSp>
        <p:nvGrpSpPr>
          <p:cNvPr id="4" name="그룹 3"/>
          <p:cNvGrpSpPr>
            <a:grpSpLocks noChangeAspect="1"/>
          </p:cNvGrpSpPr>
          <p:nvPr/>
        </p:nvGrpSpPr>
        <p:grpSpPr>
          <a:xfrm>
            <a:off x="1240775" y="6071228"/>
            <a:ext cx="3871214" cy="3020060"/>
            <a:chOff x="665363" y="2064972"/>
            <a:chExt cx="6234627" cy="4863836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126" y="2120987"/>
              <a:ext cx="6175864" cy="4415421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5363" y="2064972"/>
              <a:ext cx="2204914" cy="784800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2371" y="6144008"/>
              <a:ext cx="768576" cy="784800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511827" y="2284246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8212" y="5929113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7154" y="2696673"/>
            <a:ext cx="2834942" cy="24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0716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SD0104A2/ SBMGD26NNNN</a:t>
            </a: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11617</TotalTime>
  <Words>1086</Words>
  <Application>Microsoft Office PowerPoint</Application>
  <PresentationFormat>A4 용지(210x297mm)</PresentationFormat>
  <Paragraphs>512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371</cp:revision>
  <cp:lastPrinted>2023-09-18T06:19:54Z</cp:lastPrinted>
  <dcterms:created xsi:type="dcterms:W3CDTF">2023-04-19T03:12:56Z</dcterms:created>
  <dcterms:modified xsi:type="dcterms:W3CDTF">2023-12-04T05:22:08Z</dcterms:modified>
</cp:coreProperties>
</file>